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94" r:id="rId3"/>
    <p:sldId id="295" r:id="rId4"/>
    <p:sldId id="296" r:id="rId5"/>
    <p:sldId id="297" r:id="rId6"/>
    <p:sldId id="298" r:id="rId7"/>
    <p:sldId id="257" r:id="rId8"/>
    <p:sldId id="258" r:id="rId9"/>
    <p:sldId id="299" r:id="rId10"/>
    <p:sldId id="268" r:id="rId11"/>
    <p:sldId id="259" r:id="rId12"/>
    <p:sldId id="300" r:id="rId13"/>
    <p:sldId id="262" r:id="rId14"/>
    <p:sldId id="266" r:id="rId15"/>
    <p:sldId id="269" r:id="rId16"/>
    <p:sldId id="270" r:id="rId17"/>
    <p:sldId id="301" r:id="rId18"/>
    <p:sldId id="302" r:id="rId19"/>
    <p:sldId id="275" r:id="rId20"/>
    <p:sldId id="303" r:id="rId21"/>
    <p:sldId id="304" r:id="rId22"/>
    <p:sldId id="305" r:id="rId23"/>
    <p:sldId id="274" r:id="rId24"/>
    <p:sldId id="29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6EE7D-2467-4F67-9911-07A0FC72F831}" type="datetimeFigureOut">
              <a:rPr lang="en-US" smtClean="0"/>
              <a:pPr/>
              <a:t>5/18/2013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E43D1-B72B-4191-8064-37A091AC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EFC Photos\IMG_9055.jpg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6019800" y="-18135600"/>
            <a:ext cx="4724400" cy="2819400"/>
          </a:xfrm>
          <a:prstGeom prst="rect">
            <a:avLst/>
          </a:prstGeom>
          <a:noFill/>
        </p:spPr>
      </p:pic>
      <p:pic>
        <p:nvPicPr>
          <p:cNvPr id="6" name="Picture 5" descr="IMG_9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04800"/>
            <a:ext cx="76962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590800"/>
            <a:ext cx="822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DON’T FORGET ABOUT THE </a:t>
            </a:r>
          </a:p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LEAD PAINT…..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Replace the windows and insulate walls to save energy….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3" name="Picture 2" descr="IMG_6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47800"/>
            <a:ext cx="9144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9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STAIN THE STEEPLE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6" name="Picture 5" descr="IMG_9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447800"/>
            <a:ext cx="45720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By the way……….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Much of this </a:t>
            </a:r>
            <a:r>
              <a:rPr lang="en-US" dirty="0" smtClean="0">
                <a:solidFill>
                  <a:schemeClr val="accent6"/>
                </a:solidFill>
              </a:rPr>
              <a:t>also needs to be done at the parsonage………….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NOW, </a:t>
            </a:r>
            <a:r>
              <a:rPr lang="en-US" dirty="0" smtClean="0">
                <a:solidFill>
                  <a:schemeClr val="accent6"/>
                </a:solidFill>
              </a:rPr>
              <a:t>to </a:t>
            </a:r>
            <a:r>
              <a:rPr lang="en-US" dirty="0" smtClean="0">
                <a:solidFill>
                  <a:schemeClr val="accent6"/>
                </a:solidFill>
              </a:rPr>
              <a:t>what we have already achieved…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Replace the roof in fellowship hall….</a:t>
            </a:r>
            <a:endParaRPr lang="en-US" dirty="0"/>
          </a:p>
        </p:txBody>
      </p:sp>
      <p:pic>
        <p:nvPicPr>
          <p:cNvPr id="3" name="Picture 2" descr="IMG_9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371600"/>
            <a:ext cx="45720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219200"/>
            <a:ext cx="75091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let’s not forget the….</a:t>
            </a:r>
          </a:p>
          <a:p>
            <a:pPr algn="ctr"/>
            <a:r>
              <a:rPr lang="en-US" sz="54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………………………………..</a:t>
            </a:r>
            <a:r>
              <a:rPr lang="en-US" sz="5400" b="1" cap="none" spc="0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1430"/>
              <a:solidFill>
                <a:schemeClr val="accent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 to replace generator…eventually!</a:t>
            </a:r>
            <a:endParaRPr lang="en-US" dirty="0"/>
          </a:p>
        </p:txBody>
      </p:sp>
      <p:pic>
        <p:nvPicPr>
          <p:cNvPr id="3" name="Picture 2" descr="IMG_9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905000"/>
            <a:ext cx="457200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609600"/>
            <a:ext cx="87875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 also need to over the next 10 years: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-replace the carpeting in fellowship hall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-repair and paint ceiling in fellowship hall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-need emergency lighting for sanctuary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-replace well pump</a:t>
            </a:r>
          </a:p>
          <a:p>
            <a:r>
              <a:rPr lang="en-US" sz="3600" dirty="0" smtClean="0"/>
              <a:t>	-replace septic field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-replace pressure tank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-replace sanctuary carpet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-replace bell wheel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-finish old basement</a:t>
            </a:r>
            <a:endParaRPr lang="en-US" sz="3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We have a new roof on sanctuary and ground work to prevent prior water issues…..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3" name="Picture 2" descr="IMG_9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6400"/>
            <a:ext cx="91440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410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“Shedding” of water has helped….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800"/>
            <a:ext cx="914400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THE 10 YEAR PLAN FOR</a:t>
            </a:r>
          </a:p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NEEDED CAPITAL REPAIRS 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 THE SANCTUARY &amp; PARSONAGE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1"/>
            <a:ext cx="7848600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NUMBER 1 PRIORITY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/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We Must Preserve the Outside to 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oper Black" pitchFamily="18" charset="0"/>
              </a:rPr>
              <a:t>Save the Inside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ooper Black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115</Words>
  <Application>Microsoft Office PowerPoint</Application>
  <PresentationFormat>On-screen Show (4:3)</PresentationFormat>
  <Paragraphs>28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NOW, to what we have already achieved…</vt:lpstr>
      <vt:lpstr>We have a new roof on sanctuary and ground work to prevent prior water issues…..</vt:lpstr>
      <vt:lpstr>Slide 4</vt:lpstr>
      <vt:lpstr>Slide 5</vt:lpstr>
      <vt:lpstr>Slide 6</vt:lpstr>
      <vt:lpstr>Slide 7</vt:lpstr>
      <vt:lpstr>NUMBER 1 PRIORITY  We Must Preserve the Outside to  Save the Inside </vt:lpstr>
      <vt:lpstr>Slide 9</vt:lpstr>
      <vt:lpstr>Slide 10</vt:lpstr>
      <vt:lpstr>Slide 11</vt:lpstr>
      <vt:lpstr>Replace the windows and insulate walls to save energy….</vt:lpstr>
      <vt:lpstr>Slide 13</vt:lpstr>
      <vt:lpstr>Slide 14</vt:lpstr>
      <vt:lpstr>Slide 15</vt:lpstr>
      <vt:lpstr>Slide 16</vt:lpstr>
      <vt:lpstr>STAIN THE STEEPLE</vt:lpstr>
      <vt:lpstr>Slide 18</vt:lpstr>
      <vt:lpstr>By the way……….</vt:lpstr>
      <vt:lpstr>Replace the roof in fellowship hall….</vt:lpstr>
      <vt:lpstr>Slide 21</vt:lpstr>
      <vt:lpstr>Need to replace generator…eventually!</vt:lpstr>
      <vt:lpstr>Slide 23</vt:lpstr>
      <vt:lpstr>Slide 24</vt:lpstr>
    </vt:vector>
  </TitlesOfParts>
  <Company>CMMF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Carmen Hetherington</dc:creator>
  <cp:lastModifiedBy>Carmen Hetherington</cp:lastModifiedBy>
  <cp:revision>14</cp:revision>
  <dcterms:created xsi:type="dcterms:W3CDTF">2013-05-13T00:49:31Z</dcterms:created>
  <dcterms:modified xsi:type="dcterms:W3CDTF">2013-05-19T01:29:34Z</dcterms:modified>
</cp:coreProperties>
</file>